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2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1 seka</c:v>
                </c:pt>
              </c:strCache>
            </c:strRef>
          </c:tx>
          <c:dPt>
            <c:idx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</c:dPt>
          <c:dPt>
            <c:idx val="5"/>
            <c:bubble3D val="0"/>
            <c:spPr>
              <a:solidFill>
                <a:srgbClr val="7030A0"/>
              </a:solidFill>
              <a:ln>
                <a:noFill/>
              </a:ln>
              <a:effectLst/>
            </c:spPr>
          </c:dPt>
          <c:dPt>
            <c:idx val="6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Lapas1!$A$2:$A$8</c:f>
              <c:strCache>
                <c:ptCount val="7"/>
                <c:pt idx="0">
                  <c:v>Mokytoją</c:v>
                </c:pt>
                <c:pt idx="1">
                  <c:v>Socialinį pedagogą</c:v>
                </c:pt>
                <c:pt idx="2">
                  <c:v>Psichologą</c:v>
                </c:pt>
                <c:pt idx="3">
                  <c:v>Pavaduotoją ugdymui</c:v>
                </c:pt>
                <c:pt idx="4">
                  <c:v>Klasės auklėtoją</c:v>
                </c:pt>
                <c:pt idx="5">
                  <c:v>Bibliotekininką</c:v>
                </c:pt>
                <c:pt idx="6">
                  <c:v>Nežianu</c:v>
                </c:pt>
              </c:strCache>
            </c:strRef>
          </c:cat>
          <c:val>
            <c:numRef>
              <c:f>Lapas1!$B$2:$B$8</c:f>
              <c:numCache>
                <c:formatCode>General</c:formatCode>
                <c:ptCount val="7"/>
                <c:pt idx="0">
                  <c:v>46</c:v>
                </c:pt>
                <c:pt idx="1">
                  <c:v>11</c:v>
                </c:pt>
                <c:pt idx="2">
                  <c:v>5</c:v>
                </c:pt>
                <c:pt idx="3">
                  <c:v>3</c:v>
                </c:pt>
                <c:pt idx="4">
                  <c:v>21</c:v>
                </c:pt>
                <c:pt idx="5">
                  <c:v>3</c:v>
                </c:pt>
                <c:pt idx="6">
                  <c:v>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05"/>
          <c:y val="0.89357873503783414"/>
          <c:w val="0.9"/>
          <c:h val="9.081658355774449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007F3-A293-442C-977B-E4F389B03ADF}" type="datetimeFigureOut">
              <a:rPr lang="lt-LT" smtClean="0"/>
              <a:t>2021-03-19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71B16-F020-4FDA-AD47-C260C40E6B7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2530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nė nuotrauka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t-LT" smtClean="0"/>
              <a:t>Spustelėkite piktogr. norėdami įtraukti pav.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007F3-A293-442C-977B-E4F389B03ADF}" type="datetimeFigureOut">
              <a:rPr lang="lt-LT" smtClean="0"/>
              <a:t>2021-03-19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71B16-F020-4FDA-AD47-C260C40E6B7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226811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vadinima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007F3-A293-442C-977B-E4F389B03ADF}" type="datetimeFigureOut">
              <a:rPr lang="lt-LT" smtClean="0"/>
              <a:t>2021-03-19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71B16-F020-4FDA-AD47-C260C40E6B7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9550240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as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007F3-A293-442C-977B-E4F389B03ADF}" type="datetimeFigureOut">
              <a:rPr lang="lt-LT" smtClean="0"/>
              <a:t>2021-03-19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71B16-F020-4FDA-AD47-C260C40E6B7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8071598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rtelės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007F3-A293-442C-977B-E4F389B03ADF}" type="datetimeFigureOut">
              <a:rPr lang="lt-LT" smtClean="0"/>
              <a:t>2021-03-19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71B16-F020-4FDA-AD47-C260C40E6B7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4387113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o pavadinimas kortelė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lt-LT" smtClean="0"/>
              <a:t>Spustelėję redag. ruoš. teksto stilių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007F3-A293-442C-977B-E4F389B03ADF}" type="datetimeFigureOut">
              <a:rPr lang="lt-LT" smtClean="0"/>
              <a:t>2021-03-19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71B16-F020-4FDA-AD47-C260C40E6B7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234911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rba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lt-LT" smtClean="0"/>
              <a:t>Spustelėję redag. ruoš. teksto stilių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007F3-A293-442C-977B-E4F389B03ADF}" type="datetimeFigureOut">
              <a:rPr lang="lt-LT" smtClean="0"/>
              <a:t>2021-03-19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71B16-F020-4FDA-AD47-C260C40E6B7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367355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007F3-A293-442C-977B-E4F389B03ADF}" type="datetimeFigureOut">
              <a:rPr lang="lt-LT" smtClean="0"/>
              <a:t>2021-03-19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71B16-F020-4FDA-AD47-C260C40E6B7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8799450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007F3-A293-442C-977B-E4F389B03ADF}" type="datetimeFigureOut">
              <a:rPr lang="lt-LT" smtClean="0"/>
              <a:t>2021-03-19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71B16-F020-4FDA-AD47-C260C40E6B7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63256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007F3-A293-442C-977B-E4F389B03ADF}" type="datetimeFigureOut">
              <a:rPr lang="lt-LT" smtClean="0"/>
              <a:t>2021-03-19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8571B16-F020-4FDA-AD47-C260C40E6B7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12473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007F3-A293-442C-977B-E4F389B03ADF}" type="datetimeFigureOut">
              <a:rPr lang="lt-LT" smtClean="0"/>
              <a:t>2021-03-19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71B16-F020-4FDA-AD47-C260C40E6B7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180854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007F3-A293-442C-977B-E4F389B03ADF}" type="datetimeFigureOut">
              <a:rPr lang="lt-LT" smtClean="0"/>
              <a:t>2021-03-19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71B16-F020-4FDA-AD47-C260C40E6B7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132627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007F3-A293-442C-977B-E4F389B03ADF}" type="datetimeFigureOut">
              <a:rPr lang="lt-LT" smtClean="0"/>
              <a:t>2021-03-19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71B16-F020-4FDA-AD47-C260C40E6B7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469477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007F3-A293-442C-977B-E4F389B03ADF}" type="datetimeFigureOut">
              <a:rPr lang="lt-LT" smtClean="0"/>
              <a:t>2021-03-19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71B16-F020-4FDA-AD47-C260C40E6B7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819023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007F3-A293-442C-977B-E4F389B03ADF}" type="datetimeFigureOut">
              <a:rPr lang="lt-LT" smtClean="0"/>
              <a:t>2021-03-19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71B16-F020-4FDA-AD47-C260C40E6B7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19717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007F3-A293-442C-977B-E4F389B03ADF}" type="datetimeFigureOut">
              <a:rPr lang="lt-LT" smtClean="0"/>
              <a:t>2021-03-19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71B16-F020-4FDA-AD47-C260C40E6B7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264557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t-LT" smtClean="0"/>
              <a:t>Spustelėkite piktogr. norėdami įtraukti pav.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007F3-A293-442C-977B-E4F389B03ADF}" type="datetimeFigureOut">
              <a:rPr lang="lt-LT" smtClean="0"/>
              <a:t>2021-03-19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71B16-F020-4FDA-AD47-C260C40E6B7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184098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05007F3-A293-442C-977B-E4F389B03ADF}" type="datetimeFigureOut">
              <a:rPr lang="lt-LT" smtClean="0"/>
              <a:t>2021-03-19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8571B16-F020-4FDA-AD47-C260C40E6B7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09847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1524000" y="1441622"/>
            <a:ext cx="9144000" cy="1746421"/>
          </a:xfrm>
        </p:spPr>
        <p:txBody>
          <a:bodyPr>
            <a:normAutofit fontScale="90000"/>
          </a:bodyPr>
          <a:lstStyle/>
          <a:p>
            <a:pPr algn="ctr"/>
            <a:r>
              <a:rPr lang="lt-LT" sz="3600" b="1" dirty="0" smtClean="0"/>
              <a:t>PROFESINIO ORIENTAVIMO VYKDYMO SITUACIJA </a:t>
            </a:r>
            <a:br>
              <a:rPr lang="lt-LT" sz="3600" b="1" dirty="0" smtClean="0"/>
            </a:br>
            <a:r>
              <a:rPr lang="lt-LT" sz="3600" b="1" dirty="0" smtClean="0"/>
              <a:t>ELEKTRĖNŲ SAVIVALDYBĖJE</a:t>
            </a:r>
            <a:br>
              <a:rPr lang="lt-LT" sz="3600" b="1" dirty="0" smtClean="0"/>
            </a:br>
            <a:r>
              <a:rPr lang="lt-LT" sz="2000" b="1" dirty="0" smtClean="0"/>
              <a:t>(mokinių apklausos rezultatai)</a:t>
            </a:r>
            <a:endParaRPr lang="lt-LT" sz="3600" b="1" dirty="0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4308388" y="4728518"/>
            <a:ext cx="6359612" cy="947352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lt-LT" sz="1400" dirty="0" smtClean="0"/>
              <a:t>Švietimo, kultūros ir sporto skyriaus vyr. specialistė</a:t>
            </a:r>
          </a:p>
          <a:p>
            <a:pPr algn="r"/>
            <a:r>
              <a:rPr lang="lt-LT" sz="1400" dirty="0" smtClean="0"/>
              <a:t>Lina </a:t>
            </a:r>
            <a:r>
              <a:rPr lang="lt-LT" sz="1400" dirty="0" err="1" smtClean="0"/>
              <a:t>Viktoravičienė</a:t>
            </a:r>
            <a:endParaRPr lang="lt-LT" sz="1400" dirty="0" smtClean="0"/>
          </a:p>
          <a:p>
            <a:pPr algn="r"/>
            <a:r>
              <a:rPr lang="lt-LT" sz="1400" dirty="0" smtClean="0"/>
              <a:t>2021-03-18</a:t>
            </a:r>
          </a:p>
          <a:p>
            <a:pPr algn="r"/>
            <a:endParaRPr lang="lt-LT" sz="1600" dirty="0" smtClean="0"/>
          </a:p>
          <a:p>
            <a:pPr algn="r"/>
            <a:endParaRPr lang="lt-LT" sz="1600" dirty="0"/>
          </a:p>
        </p:txBody>
      </p:sp>
    </p:spTree>
    <p:extLst>
      <p:ext uri="{BB962C8B-B14F-4D97-AF65-F5344CB8AC3E}">
        <p14:creationId xmlns:p14="http://schemas.microsoft.com/office/powerpoint/2010/main" val="1323389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861751" y="365125"/>
            <a:ext cx="9959546" cy="1035307"/>
          </a:xfrm>
        </p:spPr>
        <p:txBody>
          <a:bodyPr>
            <a:normAutofit fontScale="90000"/>
          </a:bodyPr>
          <a:lstStyle/>
          <a:p>
            <a:pPr algn="ctr"/>
            <a:r>
              <a:rPr lang="lt-LT" sz="2800" b="1" dirty="0" smtClean="0"/>
              <a:t>Ką tobulinčiau profesinio orientavimo/karjeros konsultavimo veiklose?</a:t>
            </a:r>
            <a:br>
              <a:rPr lang="lt-LT" sz="2800" b="1" dirty="0" smtClean="0"/>
            </a:br>
            <a:r>
              <a:rPr lang="lt-LT" sz="2800" b="1" dirty="0" smtClean="0"/>
              <a:t>Pastebėjimai ir pasiūlymai...</a:t>
            </a:r>
            <a:endParaRPr lang="lt-LT" sz="2800" b="1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2034746" y="1795849"/>
            <a:ext cx="9319054" cy="4349578"/>
          </a:xfrm>
        </p:spPr>
        <p:txBody>
          <a:bodyPr>
            <a:normAutofit fontScale="62500" lnSpcReduction="20000"/>
          </a:bodyPr>
          <a:lstStyle/>
          <a:p>
            <a:r>
              <a:rPr lang="lt-LT" sz="3800" dirty="0" smtClean="0"/>
              <a:t>Daugiau </a:t>
            </a:r>
            <a:r>
              <a:rPr lang="lt-LT" sz="3800" dirty="0" err="1" smtClean="0"/>
              <a:t>patyriminio</a:t>
            </a:r>
            <a:r>
              <a:rPr lang="lt-LT" sz="3800" dirty="0" smtClean="0"/>
              <a:t> mokymo, praktinių užsiėmimų (ne tik teorija);</a:t>
            </a:r>
          </a:p>
          <a:p>
            <a:r>
              <a:rPr lang="lt-LT" sz="3800" dirty="0" smtClean="0"/>
              <a:t>Didelis dėmesys turėtų būti skiriamas ateities profesijoms;</a:t>
            </a:r>
          </a:p>
          <a:p>
            <a:r>
              <a:rPr lang="lt-LT" sz="3800" dirty="0" smtClean="0"/>
              <a:t>Daugiau tokių veiklų, leidinių;</a:t>
            </a:r>
          </a:p>
          <a:p>
            <a:r>
              <a:rPr lang="lt-LT" sz="3800" dirty="0" smtClean="0"/>
              <a:t>Savo gebėjimus, mąstymą...</a:t>
            </a:r>
          </a:p>
          <a:p>
            <a:r>
              <a:rPr lang="lt-LT" sz="3800" dirty="0" smtClean="0"/>
              <a:t>Pagalbos pažinti save ir savo polinkius, gebėjimus;</a:t>
            </a:r>
          </a:p>
          <a:p>
            <a:r>
              <a:rPr lang="lt-LT" sz="3800" dirty="0" smtClean="0"/>
              <a:t>Norėčiau kurtis karjeros planą;</a:t>
            </a:r>
          </a:p>
          <a:p>
            <a:r>
              <a:rPr lang="lt-LT" sz="3800" dirty="0" smtClean="0"/>
              <a:t>Nieko, viskas gerai;</a:t>
            </a:r>
          </a:p>
          <a:p>
            <a:r>
              <a:rPr lang="lt-LT" sz="3800" dirty="0" smtClean="0"/>
              <a:t>PO veiklų daugiausia reikėtų 10-12 klasėse.</a:t>
            </a:r>
          </a:p>
          <a:p>
            <a:pPr marL="0" indent="0">
              <a:buNone/>
            </a:pPr>
            <a:endParaRPr lang="lt-LT" sz="2400" dirty="0" smtClean="0"/>
          </a:p>
          <a:p>
            <a:pPr marL="0" indent="0">
              <a:buNone/>
            </a:pPr>
            <a:r>
              <a:rPr lang="lt-LT" sz="2400" dirty="0" smtClean="0"/>
              <a:t> </a:t>
            </a:r>
            <a:endParaRPr lang="lt-LT" sz="2400" dirty="0"/>
          </a:p>
          <a:p>
            <a:endParaRPr lang="lt-LT" dirty="0" smtClean="0"/>
          </a:p>
        </p:txBody>
      </p:sp>
    </p:spTree>
    <p:extLst>
      <p:ext uri="{BB962C8B-B14F-4D97-AF65-F5344CB8AC3E}">
        <p14:creationId xmlns:p14="http://schemas.microsoft.com/office/powerpoint/2010/main" val="2585140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861750" y="365126"/>
            <a:ext cx="9492049" cy="573988"/>
          </a:xfrm>
        </p:spPr>
        <p:txBody>
          <a:bodyPr>
            <a:noAutofit/>
          </a:bodyPr>
          <a:lstStyle/>
          <a:p>
            <a:pPr algn="ctr"/>
            <a:r>
              <a:rPr lang="lt-LT" sz="3200" b="1" dirty="0" smtClean="0"/>
              <a:t>Mokykla ir klasė, kurioje mokausi, proc.</a:t>
            </a:r>
            <a:endParaRPr lang="lt-LT" sz="3200" b="1" dirty="0"/>
          </a:p>
        </p:txBody>
      </p:sp>
      <p:pic>
        <p:nvPicPr>
          <p:cNvPr id="4" name="Turinio vietos rezervavimo ženklas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05782" y="1235675"/>
            <a:ext cx="5423386" cy="3401542"/>
          </a:xfrm>
          <a:prstGeom prst="rect">
            <a:avLst/>
          </a:prstGeom>
        </p:spPr>
      </p:pic>
      <p:pic>
        <p:nvPicPr>
          <p:cNvPr id="5" name="Turinio vietos rezervavimo ženklas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95069" y="3179805"/>
            <a:ext cx="5217745" cy="3397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92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647568" y="365126"/>
            <a:ext cx="9706232" cy="763458"/>
          </a:xfrm>
        </p:spPr>
        <p:txBody>
          <a:bodyPr>
            <a:noAutofit/>
          </a:bodyPr>
          <a:lstStyle/>
          <a:p>
            <a:pPr algn="ctr"/>
            <a:r>
              <a:rPr lang="lt-LT" sz="2800" b="1" dirty="0" smtClean="0"/>
              <a:t>Mokyklose profesinio orientavimo/karjeros planavimo veiklos yra reikalingos ir  (ar) naudingos, proc.</a:t>
            </a:r>
            <a:endParaRPr lang="lt-LT" sz="2800" b="1" dirty="0"/>
          </a:p>
        </p:txBody>
      </p:sp>
      <p:pic>
        <p:nvPicPr>
          <p:cNvPr id="4" name="Turinio vietos rezervavimo ženklas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90119" y="1601837"/>
            <a:ext cx="7611761" cy="4403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62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2313"/>
          </a:xfrm>
        </p:spPr>
        <p:txBody>
          <a:bodyPr>
            <a:noAutofit/>
          </a:bodyPr>
          <a:lstStyle/>
          <a:p>
            <a:pPr algn="ctr"/>
            <a:r>
              <a:rPr lang="lt-LT" sz="2800" b="1" dirty="0" smtClean="0"/>
              <a:t>Mokykloje esu gavęs(-</a:t>
            </a:r>
            <a:r>
              <a:rPr lang="lt-LT" sz="2800" b="1" dirty="0" err="1" smtClean="0"/>
              <a:t>usi</a:t>
            </a:r>
            <a:r>
              <a:rPr lang="lt-LT" sz="2800" b="1" dirty="0" smtClean="0"/>
              <a:t>) bent vieną profesinio orientavimo/karjeros planavimo konsultaciją, proc.</a:t>
            </a:r>
            <a:endParaRPr lang="lt-LT" sz="2800" b="1" dirty="0"/>
          </a:p>
        </p:txBody>
      </p:sp>
      <p:pic>
        <p:nvPicPr>
          <p:cNvPr id="4" name="Turinio vietos rezervavimo ženklas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74790" y="1589903"/>
            <a:ext cx="8171936" cy="4339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7730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8172"/>
          </a:xfrm>
        </p:spPr>
        <p:txBody>
          <a:bodyPr>
            <a:noAutofit/>
          </a:bodyPr>
          <a:lstStyle/>
          <a:p>
            <a:pPr algn="ctr"/>
            <a:r>
              <a:rPr lang="lt-LT" sz="2800" b="1" dirty="0" smtClean="0"/>
              <a:t>Mokykloje esu dalyvavęs(-</a:t>
            </a:r>
            <a:r>
              <a:rPr lang="lt-LT" sz="2800" b="1" dirty="0" err="1" smtClean="0"/>
              <a:t>usi</a:t>
            </a:r>
            <a:r>
              <a:rPr lang="lt-LT" sz="2800" b="1" dirty="0" smtClean="0"/>
              <a:t>) bent vienoje profesinio orientavimo/karjeros planavimo grupinėje veikloje, proc.</a:t>
            </a:r>
            <a:endParaRPr lang="lt-LT" sz="2800" b="1" dirty="0"/>
          </a:p>
        </p:txBody>
      </p:sp>
      <p:pic>
        <p:nvPicPr>
          <p:cNvPr id="4" name="Turinio vietos rezervavimo ženklas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02665" y="1804086"/>
            <a:ext cx="7201508" cy="4259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40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622854" y="365125"/>
            <a:ext cx="9730946" cy="738745"/>
          </a:xfrm>
        </p:spPr>
        <p:txBody>
          <a:bodyPr>
            <a:noAutofit/>
          </a:bodyPr>
          <a:lstStyle/>
          <a:p>
            <a:pPr algn="ctr"/>
            <a:r>
              <a:rPr lang="lt-LT" sz="2800" b="1" dirty="0" smtClean="0"/>
              <a:t>Profesinio orientavimo/karjeros konsultavimo paslaugas gavau už mokyklos ribų, proc.</a:t>
            </a:r>
            <a:endParaRPr lang="lt-LT" sz="2800" b="1" dirty="0"/>
          </a:p>
        </p:txBody>
      </p:sp>
      <p:pic>
        <p:nvPicPr>
          <p:cNvPr id="4" name="Turinio vietos rezervavimo ženklas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91198" y="1738184"/>
            <a:ext cx="7268348" cy="4333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122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03501"/>
          </a:xfrm>
        </p:spPr>
        <p:txBody>
          <a:bodyPr>
            <a:normAutofit/>
          </a:bodyPr>
          <a:lstStyle/>
          <a:p>
            <a:pPr algn="ctr"/>
            <a:r>
              <a:rPr lang="lt-LT" sz="2800" b="1" dirty="0" smtClean="0"/>
              <a:t>Mokykloje esu rengęs(-</a:t>
            </a:r>
            <a:r>
              <a:rPr lang="lt-LT" sz="2800" b="1" dirty="0" err="1" smtClean="0"/>
              <a:t>usi</a:t>
            </a:r>
            <a:r>
              <a:rPr lang="lt-LT" sz="2800" b="1" dirty="0" smtClean="0"/>
              <a:t>) savo karjeros planą, proc.</a:t>
            </a:r>
            <a:endParaRPr lang="lt-LT" sz="2800" b="1" dirty="0"/>
          </a:p>
        </p:txBody>
      </p:sp>
      <p:pic>
        <p:nvPicPr>
          <p:cNvPr id="4" name="Turinio vietos rezervavimo ženklas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32622" y="1615930"/>
            <a:ext cx="6823270" cy="4175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4501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301580" y="381601"/>
            <a:ext cx="8913339" cy="755221"/>
          </a:xfrm>
        </p:spPr>
        <p:txBody>
          <a:bodyPr>
            <a:normAutofit fontScale="90000"/>
          </a:bodyPr>
          <a:lstStyle/>
          <a:p>
            <a:pPr algn="ctr"/>
            <a:r>
              <a:rPr lang="lt-LT" sz="2800" b="1" dirty="0" smtClean="0"/>
              <a:t>Mokykloje profesinio orientavimo/karjeros konsultavimo klausimais galiu kreiptis į ..., sk.</a:t>
            </a:r>
            <a:endParaRPr lang="lt-LT" sz="2800" b="1" dirty="0"/>
          </a:p>
        </p:txBody>
      </p:sp>
      <p:graphicFrame>
        <p:nvGraphicFramePr>
          <p:cNvPr id="6" name="Turinio vietos rezervavimo ženklas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4077398"/>
              </p:ext>
            </p:extLst>
          </p:nvPr>
        </p:nvGraphicFramePr>
        <p:xfrm>
          <a:off x="838200" y="1293813"/>
          <a:ext cx="10515600" cy="4883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2506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812324" y="230659"/>
            <a:ext cx="9541476" cy="897925"/>
          </a:xfrm>
        </p:spPr>
        <p:txBody>
          <a:bodyPr>
            <a:noAutofit/>
          </a:bodyPr>
          <a:lstStyle/>
          <a:p>
            <a:pPr algn="ctr"/>
            <a:r>
              <a:rPr lang="lt-LT" sz="2800" b="1" dirty="0" smtClean="0"/>
              <a:t>Norėčiau, kad mokyklose būtų galimybė dalyvauti šiose profesinio orientavimo/karjeros planavimo veiklose</a:t>
            </a:r>
            <a:endParaRPr lang="lt-LT" sz="2800" b="1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1812324" y="1367481"/>
            <a:ext cx="9541475" cy="4809482"/>
          </a:xfrm>
        </p:spPr>
        <p:txBody>
          <a:bodyPr/>
          <a:lstStyle/>
          <a:p>
            <a:r>
              <a:rPr lang="lt-LT" sz="2400" dirty="0" smtClean="0"/>
              <a:t>Daugiau </a:t>
            </a:r>
            <a:r>
              <a:rPr lang="lt-LT" sz="2400" dirty="0" err="1" smtClean="0"/>
              <a:t>patyriminio</a:t>
            </a:r>
            <a:r>
              <a:rPr lang="lt-LT" sz="2400" dirty="0" smtClean="0"/>
              <a:t> mokymo, profesijų simuliacijų;</a:t>
            </a:r>
          </a:p>
          <a:p>
            <a:r>
              <a:rPr lang="lt-LT" sz="2400" dirty="0" smtClean="0"/>
              <a:t>Galimybė susipažinti su šiuolaikiškesnėmis ir reikalingesnėmis profesijomis;</a:t>
            </a:r>
          </a:p>
          <a:p>
            <a:r>
              <a:rPr lang="lt-LT" sz="2400" dirty="0" smtClean="0"/>
              <a:t>Galimybė atrasti sau tinkamą veiklos sritį;</a:t>
            </a:r>
          </a:p>
          <a:p>
            <a:r>
              <a:rPr lang="lt-LT" sz="2400" dirty="0" smtClean="0"/>
              <a:t>Viskas kas susiję su profesiniu orientavimusi;</a:t>
            </a:r>
          </a:p>
          <a:p>
            <a:r>
              <a:rPr lang="lt-LT" sz="2400" dirty="0" smtClean="0"/>
              <a:t>Pagalbos gyvūnams, kompiuterių programavimas, medicina, mechanika, psichologija, savo verslo kūrimo, krepšinio, šokių, varžybų;</a:t>
            </a:r>
          </a:p>
          <a:p>
            <a:pPr marL="0" indent="0" algn="ctr">
              <a:buNone/>
            </a:pPr>
            <a:endParaRPr lang="lt-LT" dirty="0" smtClean="0"/>
          </a:p>
          <a:p>
            <a:pPr marL="0" indent="0" algn="ctr">
              <a:buNone/>
            </a:pPr>
            <a:r>
              <a:rPr lang="lt-LT" b="1" dirty="0" smtClean="0"/>
              <a:t>PO veiklos </a:t>
            </a:r>
            <a:r>
              <a:rPr lang="lt-LT" b="1" dirty="0" err="1" smtClean="0"/>
              <a:t>laaaaaabai</a:t>
            </a:r>
            <a:r>
              <a:rPr lang="lt-LT" b="1" dirty="0" smtClean="0"/>
              <a:t> reikalingos !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378531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ksas">
  <a:themeElements>
    <a:clrScheme name="Paralaksas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aksas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aksas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Paralaksas</Template>
  <TotalTime>462</TotalTime>
  <Words>237</Words>
  <Application>Microsoft Office PowerPoint</Application>
  <PresentationFormat>Plačiaekranė</PresentationFormat>
  <Paragraphs>30</Paragraphs>
  <Slides>10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2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10</vt:i4>
      </vt:variant>
    </vt:vector>
  </HeadingPairs>
  <TitlesOfParts>
    <vt:vector size="13" baseType="lpstr">
      <vt:lpstr>Arial</vt:lpstr>
      <vt:lpstr>Corbel</vt:lpstr>
      <vt:lpstr>Paralaksas</vt:lpstr>
      <vt:lpstr>PROFESINIO ORIENTAVIMO VYKDYMO SITUACIJA  ELEKTRĖNŲ SAVIVALDYBĖJE (mokinių apklausos rezultatai)</vt:lpstr>
      <vt:lpstr>Mokykla ir klasė, kurioje mokausi, proc.</vt:lpstr>
      <vt:lpstr>Mokyklose profesinio orientavimo/karjeros planavimo veiklos yra reikalingos ir  (ar) naudingos, proc.</vt:lpstr>
      <vt:lpstr>Mokykloje esu gavęs(-usi) bent vieną profesinio orientavimo/karjeros planavimo konsultaciją, proc.</vt:lpstr>
      <vt:lpstr>Mokykloje esu dalyvavęs(-usi) bent vienoje profesinio orientavimo/karjeros planavimo grupinėje veikloje, proc.</vt:lpstr>
      <vt:lpstr>Profesinio orientavimo/karjeros konsultavimo paslaugas gavau už mokyklos ribų, proc.</vt:lpstr>
      <vt:lpstr>Mokykloje esu rengęs(-usi) savo karjeros planą, proc.</vt:lpstr>
      <vt:lpstr>Mokykloje profesinio orientavimo/karjeros konsultavimo klausimais galiu kreiptis į ..., sk.</vt:lpstr>
      <vt:lpstr>Norėčiau, kad mokyklose būtų galimybė dalyvauti šiose profesinio orientavimo/karjeros planavimo veiklose</vt:lpstr>
      <vt:lpstr>Ką tobulinčiau profesinio orientavimo/karjeros konsultavimo veiklose? Pastebėjimai ir pasiūlymai...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„PowerPoint“ pateiktis</dc:title>
  <dc:creator>Lina</dc:creator>
  <cp:lastModifiedBy>„Windows“ vartotojas</cp:lastModifiedBy>
  <cp:revision>37</cp:revision>
  <cp:lastPrinted>2021-03-15T12:44:43Z</cp:lastPrinted>
  <dcterms:created xsi:type="dcterms:W3CDTF">2021-03-12T08:19:50Z</dcterms:created>
  <dcterms:modified xsi:type="dcterms:W3CDTF">2021-03-19T12:06:43Z</dcterms:modified>
</cp:coreProperties>
</file>